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ACFF-C788-4AC4-AC84-21F6E56D1F12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CC1DE-B8C9-4D9E-A3BD-A1411B9C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403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ACFF-C788-4AC4-AC84-21F6E56D1F12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CC1DE-B8C9-4D9E-A3BD-A1411B9C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183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ACFF-C788-4AC4-AC84-21F6E56D1F12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CC1DE-B8C9-4D9E-A3BD-A1411B9C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827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ACFF-C788-4AC4-AC84-21F6E56D1F12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CC1DE-B8C9-4D9E-A3BD-A1411B9C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69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ACFF-C788-4AC4-AC84-21F6E56D1F12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CC1DE-B8C9-4D9E-A3BD-A1411B9C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404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ACFF-C788-4AC4-AC84-21F6E56D1F12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CC1DE-B8C9-4D9E-A3BD-A1411B9C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43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ACFF-C788-4AC4-AC84-21F6E56D1F12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CC1DE-B8C9-4D9E-A3BD-A1411B9C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606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ACFF-C788-4AC4-AC84-21F6E56D1F12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CC1DE-B8C9-4D9E-A3BD-A1411B9C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665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ACFF-C788-4AC4-AC84-21F6E56D1F12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CC1DE-B8C9-4D9E-A3BD-A1411B9C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617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ACFF-C788-4AC4-AC84-21F6E56D1F12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CC1DE-B8C9-4D9E-A3BD-A1411B9C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696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7ACFF-C788-4AC4-AC84-21F6E56D1F12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CC1DE-B8C9-4D9E-A3BD-A1411B9C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123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F7ACFF-C788-4AC4-AC84-21F6E56D1F12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CC1DE-B8C9-4D9E-A3BD-A1411B9C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232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gif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encrypted-tbn1.gstatic.com/images?q=tbn:ANd9GcTinJ0Fncy214ojILaIdkq1M0Fw7hxSrxy14c0fA2yfLGATRwo5cqrCwh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128" y="123825"/>
            <a:ext cx="251460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ollege.lattc.edu/rrptraining/files/2012/09/epa_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0"/>
            <a:ext cx="19812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upload.wikimedia.org/wikipedia/commons/f/fb/Obama_Health_Care_Speech_to_Joint_Session_of_Congres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231309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3270466" y="778329"/>
            <a:ext cx="1828800" cy="1295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&quot;No&quot; Symbol 4"/>
          <p:cNvSpPr/>
          <p:nvPr/>
        </p:nvSpPr>
        <p:spPr>
          <a:xfrm>
            <a:off x="3429000" y="838200"/>
            <a:ext cx="1257300" cy="1143000"/>
          </a:xfrm>
          <a:prstGeom prst="noSmoking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36" name="Picture 12" descr="http://diginomica.com/wp-content/uploads/2013/10/6a00d83451fc5a69e2012877910368970c-320w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157" y="2362200"/>
            <a:ext cx="2857500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avmore.com/wp-content/themes/avmore/images/solutions/duplicatio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784385"/>
            <a:ext cx="2870094" cy="2050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blogs.lt.vt.edu/emoore/files/2014/02/grassroot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843867"/>
            <a:ext cx="3130657" cy="393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engineerblogs.org/wp-content/uploads/2012/02/bureaucracy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057775"/>
            <a:ext cx="2543175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1000awesomethings.files.wordpress.com/2010/10/revolving-door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005" y="2667000"/>
            <a:ext cx="3649995" cy="314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encrypted-tbn3.gstatic.com/images?q=tbn:ANd9GcSvT5HjnJrOPGBIqdD_kg8Pa5iIGYFoWOiF71egsqRfNGLlfgkpGfnVdzJs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899" y="1392352"/>
            <a:ext cx="1280095" cy="166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386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http://t3.gstatic.com/images?q=tbn:ANd9GcS6CnmD8dYAC_W7IeexRweWUxqZyoXOJOJuUUl-y3G7mSOekyrkq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100" y="4775434"/>
            <a:ext cx="2409825" cy="189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www.globalchange.umich.edu/globalchange1/current/lectures/ecol_com/streamweb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1690"/>
            <a:ext cx="3875273" cy="271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vixstar1314.files.wordpress.com/2012/04/domino-effec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556" y="1803467"/>
            <a:ext cx="2106496" cy="152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2.bp.blogspot.com/-c1Z76VnuiKs/TcHecVkFsqI/AAAAAAAAAEg/x0jVZTsQWaU/s1600/mother-earth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3200400" cy="372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people-equation.com/wp-content/uploads/2014/03/004022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130" y="10886"/>
            <a:ext cx="3215984" cy="214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eb.calstatela.edu/faculty/hmendel/Ancient%20Mathematics/Eudoxus/Astronomy/EudoxusHomocentricDiag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-33772"/>
            <a:ext cx="33147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p1.pichost.me/i/42/165771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945211"/>
            <a:ext cx="3497394" cy="2185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389100" y="1566446"/>
            <a:ext cx="163070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Humans</a:t>
            </a:r>
            <a:endParaRPr lang="en-US" sz="1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62" name="Picture 14" descr="http://preciousshop.com.ph/images/CHART_Mammals-Series-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361" y="3235608"/>
            <a:ext cx="2296886" cy="33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alf Frame 2"/>
          <p:cNvSpPr/>
          <p:nvPr/>
        </p:nvSpPr>
        <p:spPr>
          <a:xfrm rot="18832458">
            <a:off x="6794232" y="5806891"/>
            <a:ext cx="790205" cy="793764"/>
          </a:xfrm>
          <a:prstGeom prst="halfFrame">
            <a:avLst>
              <a:gd name="adj1" fmla="val 21081"/>
              <a:gd name="adj2" fmla="val 246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27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</Words>
  <Application>Microsoft Office PowerPoint</Application>
  <PresentationFormat>On-screen Show 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6</cp:revision>
  <dcterms:created xsi:type="dcterms:W3CDTF">2014-04-07T13:39:05Z</dcterms:created>
  <dcterms:modified xsi:type="dcterms:W3CDTF">2014-04-07T18:34:46Z</dcterms:modified>
</cp:coreProperties>
</file>